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9DD15E1-7408-4130-BE04-BD16D00D0BBA}" v="69" dt="2022-10-12T05:34:28.33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12" Type="http://schemas.openxmlformats.org/officeDocument/2006/relationships/customXml" Target="../customXml/item3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11" Type="http://schemas.openxmlformats.org/officeDocument/2006/relationships/customXml" Target="../customXml/item2.xml"/><Relationship Id="rId5" Type="http://schemas.openxmlformats.org/officeDocument/2006/relationships/viewProps" Target="viewProps.xml"/><Relationship Id="rId10" Type="http://schemas.openxmlformats.org/officeDocument/2006/relationships/customXml" Target="../customXml/item1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ushik Roy Chowdhury" userId="da382c56fadecd3e" providerId="LiveId" clId="{59DD15E1-7408-4130-BE04-BD16D00D0BBA}"/>
    <pc:docChg chg="undo custSel addSld modSld addMainMaster delMainMaster">
      <pc:chgData name="Kaushik Roy Chowdhury" userId="da382c56fadecd3e" providerId="LiveId" clId="{59DD15E1-7408-4130-BE04-BD16D00D0BBA}" dt="2022-10-12T07:03:37.366" v="335" actId="255"/>
      <pc:docMkLst>
        <pc:docMk/>
      </pc:docMkLst>
      <pc:sldChg chg="addSp delSp modSp mod modMedia setBg modClrScheme chgLayout">
        <pc:chgData name="Kaushik Roy Chowdhury" userId="da382c56fadecd3e" providerId="LiveId" clId="{59DD15E1-7408-4130-BE04-BD16D00D0BBA}" dt="2022-10-12T07:03:37.366" v="335" actId="255"/>
        <pc:sldMkLst>
          <pc:docMk/>
          <pc:sldMk cId="3474632180" sldId="256"/>
        </pc:sldMkLst>
        <pc:spChg chg="mod">
          <ac:chgData name="Kaushik Roy Chowdhury" userId="da382c56fadecd3e" providerId="LiveId" clId="{59DD15E1-7408-4130-BE04-BD16D00D0BBA}" dt="2022-10-12T07:03:28.434" v="334" actId="113"/>
          <ac:spMkLst>
            <pc:docMk/>
            <pc:sldMk cId="3474632180" sldId="256"/>
            <ac:spMk id="2" creationId="{0EA959AB-A56D-8BD4-3A4B-6660EC0E40CC}"/>
          </ac:spMkLst>
        </pc:spChg>
        <pc:spChg chg="mod">
          <ac:chgData name="Kaushik Roy Chowdhury" userId="da382c56fadecd3e" providerId="LiveId" clId="{59DD15E1-7408-4130-BE04-BD16D00D0BBA}" dt="2022-10-12T07:03:37.366" v="335" actId="255"/>
          <ac:spMkLst>
            <pc:docMk/>
            <pc:sldMk cId="3474632180" sldId="256"/>
            <ac:spMk id="3" creationId="{9F1E853F-EB47-7A0D-9255-7AAE2213BC89}"/>
          </ac:spMkLst>
        </pc:spChg>
        <pc:spChg chg="add del">
          <ac:chgData name="Kaushik Roy Chowdhury" userId="da382c56fadecd3e" providerId="LiveId" clId="{59DD15E1-7408-4130-BE04-BD16D00D0BBA}" dt="2022-10-12T04:40:36.044" v="265" actId="26606"/>
          <ac:spMkLst>
            <pc:docMk/>
            <pc:sldMk cId="3474632180" sldId="256"/>
            <ac:spMk id="9" creationId="{D5B012D8-7F27-4758-9AC6-C889B154BD73}"/>
          </ac:spMkLst>
        </pc:spChg>
        <pc:spChg chg="add del">
          <ac:chgData name="Kaushik Roy Chowdhury" userId="da382c56fadecd3e" providerId="LiveId" clId="{59DD15E1-7408-4130-BE04-BD16D00D0BBA}" dt="2022-10-12T04:40:36.044" v="265" actId="26606"/>
          <ac:spMkLst>
            <pc:docMk/>
            <pc:sldMk cId="3474632180" sldId="256"/>
            <ac:spMk id="11" creationId="{4063B759-00FC-46D1-9898-8E8625268FAF}"/>
          </ac:spMkLst>
        </pc:spChg>
        <pc:spChg chg="add del">
          <ac:chgData name="Kaushik Roy Chowdhury" userId="da382c56fadecd3e" providerId="LiveId" clId="{59DD15E1-7408-4130-BE04-BD16D00D0BBA}" dt="2022-10-12T04:40:08.581" v="261" actId="26606"/>
          <ac:spMkLst>
            <pc:docMk/>
            <pc:sldMk cId="3474632180" sldId="256"/>
            <ac:spMk id="16" creationId="{50A3C1AB-1153-42D2-8378-34B849C1C4B6}"/>
          </ac:spMkLst>
        </pc:spChg>
        <pc:spChg chg="add del">
          <ac:chgData name="Kaushik Roy Chowdhury" userId="da382c56fadecd3e" providerId="LiveId" clId="{59DD15E1-7408-4130-BE04-BD16D00D0BBA}" dt="2022-10-12T04:40:08.581" v="261" actId="26606"/>
          <ac:spMkLst>
            <pc:docMk/>
            <pc:sldMk cId="3474632180" sldId="256"/>
            <ac:spMk id="18" creationId="{A3473CF9-37EB-43E7-89EF-D2D1C53D1DAC}"/>
          </ac:spMkLst>
        </pc:spChg>
        <pc:spChg chg="add del">
          <ac:chgData name="Kaushik Roy Chowdhury" userId="da382c56fadecd3e" providerId="LiveId" clId="{59DD15E1-7408-4130-BE04-BD16D00D0BBA}" dt="2022-10-12T04:40:08.581" v="261" actId="26606"/>
          <ac:spMkLst>
            <pc:docMk/>
            <pc:sldMk cId="3474632180" sldId="256"/>
            <ac:spMk id="20" creationId="{586B4EF9-43BA-4655-A6FF-1D8E21574C95}"/>
          </ac:spMkLst>
        </pc:spChg>
        <pc:spChg chg="add del">
          <ac:chgData name="Kaushik Roy Chowdhury" userId="da382c56fadecd3e" providerId="LiveId" clId="{59DD15E1-7408-4130-BE04-BD16D00D0BBA}" dt="2022-10-12T04:40:11.020" v="263" actId="26606"/>
          <ac:spMkLst>
            <pc:docMk/>
            <pc:sldMk cId="3474632180" sldId="256"/>
            <ac:spMk id="22" creationId="{AF2F604E-43BE-4DC3-B983-E071523364F8}"/>
          </ac:spMkLst>
        </pc:spChg>
        <pc:spChg chg="add del">
          <ac:chgData name="Kaushik Roy Chowdhury" userId="da382c56fadecd3e" providerId="LiveId" clId="{59DD15E1-7408-4130-BE04-BD16D00D0BBA}" dt="2022-10-12T04:40:11.020" v="263" actId="26606"/>
          <ac:spMkLst>
            <pc:docMk/>
            <pc:sldMk cId="3474632180" sldId="256"/>
            <ac:spMk id="23" creationId="{5DCB5928-DC7D-4612-9922-441966E15627}"/>
          </ac:spMkLst>
        </pc:spChg>
        <pc:spChg chg="add del">
          <ac:chgData name="Kaushik Roy Chowdhury" userId="da382c56fadecd3e" providerId="LiveId" clId="{59DD15E1-7408-4130-BE04-BD16D00D0BBA}" dt="2022-10-12T04:40:11.020" v="263" actId="26606"/>
          <ac:spMkLst>
            <pc:docMk/>
            <pc:sldMk cId="3474632180" sldId="256"/>
            <ac:spMk id="24" creationId="{08C9B587-E65E-4B52-B37C-ABEBB6E87928}"/>
          </ac:spMkLst>
        </pc:spChg>
        <pc:spChg chg="add del">
          <ac:chgData name="Kaushik Roy Chowdhury" userId="da382c56fadecd3e" providerId="LiveId" clId="{59DD15E1-7408-4130-BE04-BD16D00D0BBA}" dt="2022-10-12T04:40:11.020" v="263" actId="26606"/>
          <ac:spMkLst>
            <pc:docMk/>
            <pc:sldMk cId="3474632180" sldId="256"/>
            <ac:spMk id="25" creationId="{682C1161-1736-45EC-99B7-33F3CAE9D517}"/>
          </ac:spMkLst>
        </pc:spChg>
        <pc:spChg chg="add del">
          <ac:chgData name="Kaushik Roy Chowdhury" userId="da382c56fadecd3e" providerId="LiveId" clId="{59DD15E1-7408-4130-BE04-BD16D00D0BBA}" dt="2022-10-12T04:40:11.020" v="263" actId="26606"/>
          <ac:spMkLst>
            <pc:docMk/>
            <pc:sldMk cId="3474632180" sldId="256"/>
            <ac:spMk id="26" creationId="{84D4DDB8-B68F-45B0-9F62-C4279996F672}"/>
          </ac:spMkLst>
        </pc:spChg>
        <pc:spChg chg="add del">
          <ac:chgData name="Kaushik Roy Chowdhury" userId="da382c56fadecd3e" providerId="LiveId" clId="{59DD15E1-7408-4130-BE04-BD16D00D0BBA}" dt="2022-10-12T04:40:36.044" v="265" actId="26606"/>
          <ac:spMkLst>
            <pc:docMk/>
            <pc:sldMk cId="3474632180" sldId="256"/>
            <ac:spMk id="28" creationId="{C1A1C5D3-C053-4EE9-BE1A-419B6E27CCAE}"/>
          </ac:spMkLst>
        </pc:spChg>
        <pc:spChg chg="add del">
          <ac:chgData name="Kaushik Roy Chowdhury" userId="da382c56fadecd3e" providerId="LiveId" clId="{59DD15E1-7408-4130-BE04-BD16D00D0BBA}" dt="2022-10-12T04:40:36.044" v="265" actId="26606"/>
          <ac:spMkLst>
            <pc:docMk/>
            <pc:sldMk cId="3474632180" sldId="256"/>
            <ac:spMk id="29" creationId="{A3473CF9-37EB-43E7-89EF-D2D1C53D1DAC}"/>
          </ac:spMkLst>
        </pc:spChg>
        <pc:spChg chg="add del">
          <ac:chgData name="Kaushik Roy Chowdhury" userId="da382c56fadecd3e" providerId="LiveId" clId="{59DD15E1-7408-4130-BE04-BD16D00D0BBA}" dt="2022-10-12T04:40:36.044" v="265" actId="26606"/>
          <ac:spMkLst>
            <pc:docMk/>
            <pc:sldMk cId="3474632180" sldId="256"/>
            <ac:spMk id="30" creationId="{586B4EF9-43BA-4655-A6FF-1D8E21574C95}"/>
          </ac:spMkLst>
        </pc:spChg>
        <pc:picChg chg="add mod ord">
          <ac:chgData name="Kaushik Roy Chowdhury" userId="da382c56fadecd3e" providerId="LiveId" clId="{59DD15E1-7408-4130-BE04-BD16D00D0BBA}" dt="2022-10-12T04:40:36.044" v="265" actId="26606"/>
          <ac:picMkLst>
            <pc:docMk/>
            <pc:sldMk cId="3474632180" sldId="256"/>
            <ac:picMk id="4" creationId="{6B895BF3-D747-6756-F4B0-B91CE5CFE69C}"/>
          </ac:picMkLst>
        </pc:picChg>
      </pc:sldChg>
      <pc:sldChg chg="addSp delSp modSp new mod setBg modAnim setClrOvrMap">
        <pc:chgData name="Kaushik Roy Chowdhury" userId="da382c56fadecd3e" providerId="LiveId" clId="{59DD15E1-7408-4130-BE04-BD16D00D0BBA}" dt="2022-10-12T05:34:28.331" v="327" actId="20577"/>
        <pc:sldMkLst>
          <pc:docMk/>
          <pc:sldMk cId="3102410966" sldId="257"/>
        </pc:sldMkLst>
        <pc:spChg chg="mod">
          <ac:chgData name="Kaushik Roy Chowdhury" userId="da382c56fadecd3e" providerId="LiveId" clId="{59DD15E1-7408-4130-BE04-BD16D00D0BBA}" dt="2022-10-12T04:37:28.670" v="254" actId="26606"/>
          <ac:spMkLst>
            <pc:docMk/>
            <pc:sldMk cId="3102410966" sldId="257"/>
            <ac:spMk id="2" creationId="{5B6C4DAD-4B10-00C2-BF9F-6F6605924FB5}"/>
          </ac:spMkLst>
        </pc:spChg>
        <pc:spChg chg="add del mod">
          <ac:chgData name="Kaushik Roy Chowdhury" userId="da382c56fadecd3e" providerId="LiveId" clId="{59DD15E1-7408-4130-BE04-BD16D00D0BBA}" dt="2022-10-12T04:33:05.068" v="227" actId="26606"/>
          <ac:spMkLst>
            <pc:docMk/>
            <pc:sldMk cId="3102410966" sldId="257"/>
            <ac:spMk id="3" creationId="{2F672932-D988-B534-12E4-9E12705121B8}"/>
          </ac:spMkLst>
        </pc:spChg>
        <pc:spChg chg="add del">
          <ac:chgData name="Kaushik Roy Chowdhury" userId="da382c56fadecd3e" providerId="LiveId" clId="{59DD15E1-7408-4130-BE04-BD16D00D0BBA}" dt="2022-10-12T04:32:45.780" v="216" actId="26606"/>
          <ac:spMkLst>
            <pc:docMk/>
            <pc:sldMk cId="3102410966" sldId="257"/>
            <ac:spMk id="9" creationId="{7517A47C-B2E5-4B79-8061-D74B1311AF6E}"/>
          </ac:spMkLst>
        </pc:spChg>
        <pc:spChg chg="add del">
          <ac:chgData name="Kaushik Roy Chowdhury" userId="da382c56fadecd3e" providerId="LiveId" clId="{59DD15E1-7408-4130-BE04-BD16D00D0BBA}" dt="2022-10-12T04:32:45.780" v="216" actId="26606"/>
          <ac:spMkLst>
            <pc:docMk/>
            <pc:sldMk cId="3102410966" sldId="257"/>
            <ac:spMk id="11" creationId="{C505E780-2083-4CB5-A42A-5E0E2908ECC3}"/>
          </ac:spMkLst>
        </pc:spChg>
        <pc:spChg chg="add del">
          <ac:chgData name="Kaushik Roy Chowdhury" userId="da382c56fadecd3e" providerId="LiveId" clId="{59DD15E1-7408-4130-BE04-BD16D00D0BBA}" dt="2022-10-12T04:32:45.780" v="216" actId="26606"/>
          <ac:spMkLst>
            <pc:docMk/>
            <pc:sldMk cId="3102410966" sldId="257"/>
            <ac:spMk id="13" creationId="{D2C0AE1C-0118-41AE-8A10-7CDCBF10E96F}"/>
          </ac:spMkLst>
        </pc:spChg>
        <pc:spChg chg="add del">
          <ac:chgData name="Kaushik Roy Chowdhury" userId="da382c56fadecd3e" providerId="LiveId" clId="{59DD15E1-7408-4130-BE04-BD16D00D0BBA}" dt="2022-10-12T04:32:45.780" v="216" actId="26606"/>
          <ac:spMkLst>
            <pc:docMk/>
            <pc:sldMk cId="3102410966" sldId="257"/>
            <ac:spMk id="15" creationId="{463EEC44-1BA3-44ED-81FC-A644B04B2A44}"/>
          </ac:spMkLst>
        </pc:spChg>
        <pc:spChg chg="add del">
          <ac:chgData name="Kaushik Roy Chowdhury" userId="da382c56fadecd3e" providerId="LiveId" clId="{59DD15E1-7408-4130-BE04-BD16D00D0BBA}" dt="2022-10-12T04:32:47.817" v="218" actId="26606"/>
          <ac:spMkLst>
            <pc:docMk/>
            <pc:sldMk cId="3102410966" sldId="257"/>
            <ac:spMk id="17" creationId="{81E1224E-6618-482E-BE87-321A7FC1CDE8}"/>
          </ac:spMkLst>
        </pc:spChg>
        <pc:spChg chg="add del">
          <ac:chgData name="Kaushik Roy Chowdhury" userId="da382c56fadecd3e" providerId="LiveId" clId="{59DD15E1-7408-4130-BE04-BD16D00D0BBA}" dt="2022-10-12T04:32:47.817" v="218" actId="26606"/>
          <ac:spMkLst>
            <pc:docMk/>
            <pc:sldMk cId="3102410966" sldId="257"/>
            <ac:spMk id="18" creationId="{066346BE-FDB4-4772-A696-0719490ABD64}"/>
          </ac:spMkLst>
        </pc:spChg>
        <pc:spChg chg="add del">
          <ac:chgData name="Kaushik Roy Chowdhury" userId="da382c56fadecd3e" providerId="LiveId" clId="{59DD15E1-7408-4130-BE04-BD16D00D0BBA}" dt="2022-10-12T04:32:47.817" v="218" actId="26606"/>
          <ac:spMkLst>
            <pc:docMk/>
            <pc:sldMk cId="3102410966" sldId="257"/>
            <ac:spMk id="19" creationId="{FB92FFCE-0C90-454E-AA25-D4EE9A6C39C5}"/>
          </ac:spMkLst>
        </pc:spChg>
        <pc:spChg chg="add del">
          <ac:chgData name="Kaushik Roy Chowdhury" userId="da382c56fadecd3e" providerId="LiveId" clId="{59DD15E1-7408-4130-BE04-BD16D00D0BBA}" dt="2022-10-12T04:32:52.598" v="220" actId="26606"/>
          <ac:spMkLst>
            <pc:docMk/>
            <pc:sldMk cId="3102410966" sldId="257"/>
            <ac:spMk id="22" creationId="{94E4D846-3AFC-4F86-8C35-24B0542A269D}"/>
          </ac:spMkLst>
        </pc:spChg>
        <pc:spChg chg="add del">
          <ac:chgData name="Kaushik Roy Chowdhury" userId="da382c56fadecd3e" providerId="LiveId" clId="{59DD15E1-7408-4130-BE04-BD16D00D0BBA}" dt="2022-10-12T04:32:52.598" v="220" actId="26606"/>
          <ac:spMkLst>
            <pc:docMk/>
            <pc:sldMk cId="3102410966" sldId="257"/>
            <ac:spMk id="24" creationId="{4F981527-1C7E-4847-B180-945BFB1A8D73}"/>
          </ac:spMkLst>
        </pc:spChg>
        <pc:spChg chg="add del">
          <ac:chgData name="Kaushik Roy Chowdhury" userId="da382c56fadecd3e" providerId="LiveId" clId="{59DD15E1-7408-4130-BE04-BD16D00D0BBA}" dt="2022-10-12T04:32:52.598" v="220" actId="26606"/>
          <ac:spMkLst>
            <pc:docMk/>
            <pc:sldMk cId="3102410966" sldId="257"/>
            <ac:spMk id="25" creationId="{55D4142C-5077-457F-A6AD-3FECFDB39685}"/>
          </ac:spMkLst>
        </pc:spChg>
        <pc:spChg chg="add del">
          <ac:chgData name="Kaushik Roy Chowdhury" userId="da382c56fadecd3e" providerId="LiveId" clId="{59DD15E1-7408-4130-BE04-BD16D00D0BBA}" dt="2022-10-12T04:32:52.598" v="220" actId="26606"/>
          <ac:spMkLst>
            <pc:docMk/>
            <pc:sldMk cId="3102410966" sldId="257"/>
            <ac:spMk id="26" creationId="{7A5F0580-5EE9-419F-96EE-B6529EF6E7D0}"/>
          </ac:spMkLst>
        </pc:spChg>
        <pc:spChg chg="add del">
          <ac:chgData name="Kaushik Roy Chowdhury" userId="da382c56fadecd3e" providerId="LiveId" clId="{59DD15E1-7408-4130-BE04-BD16D00D0BBA}" dt="2022-10-12T04:32:52.598" v="220" actId="26606"/>
          <ac:spMkLst>
            <pc:docMk/>
            <pc:sldMk cId="3102410966" sldId="257"/>
            <ac:spMk id="27" creationId="{2F672932-D988-B534-12E4-9E12705121B8}"/>
          </ac:spMkLst>
        </pc:spChg>
        <pc:spChg chg="add del">
          <ac:chgData name="Kaushik Roy Chowdhury" userId="da382c56fadecd3e" providerId="LiveId" clId="{59DD15E1-7408-4130-BE04-BD16D00D0BBA}" dt="2022-10-12T04:33:00.967" v="222" actId="26606"/>
          <ac:spMkLst>
            <pc:docMk/>
            <pc:sldMk cId="3102410966" sldId="257"/>
            <ac:spMk id="29" creationId="{53B021B3-DE93-4AB7-8A18-CF5F1CED88B8}"/>
          </ac:spMkLst>
        </pc:spChg>
        <pc:spChg chg="add del">
          <ac:chgData name="Kaushik Roy Chowdhury" userId="da382c56fadecd3e" providerId="LiveId" clId="{59DD15E1-7408-4130-BE04-BD16D00D0BBA}" dt="2022-10-12T04:33:00.967" v="222" actId="26606"/>
          <ac:spMkLst>
            <pc:docMk/>
            <pc:sldMk cId="3102410966" sldId="257"/>
            <ac:spMk id="30" creationId="{52D502E5-F6B4-4D58-B4AE-FC466FF15EE8}"/>
          </ac:spMkLst>
        </pc:spChg>
        <pc:spChg chg="add del">
          <ac:chgData name="Kaushik Roy Chowdhury" userId="da382c56fadecd3e" providerId="LiveId" clId="{59DD15E1-7408-4130-BE04-BD16D00D0BBA}" dt="2022-10-12T04:33:00.967" v="222" actId="26606"/>
          <ac:spMkLst>
            <pc:docMk/>
            <pc:sldMk cId="3102410966" sldId="257"/>
            <ac:spMk id="31" creationId="{9DECDBF4-02B6-4BB4-B65B-B8107AD6A9E8}"/>
          </ac:spMkLst>
        </pc:spChg>
        <pc:spChg chg="add del">
          <ac:chgData name="Kaushik Roy Chowdhury" userId="da382c56fadecd3e" providerId="LiveId" clId="{59DD15E1-7408-4130-BE04-BD16D00D0BBA}" dt="2022-10-12T04:33:02.208" v="224" actId="26606"/>
          <ac:spMkLst>
            <pc:docMk/>
            <pc:sldMk cId="3102410966" sldId="257"/>
            <ac:spMk id="34" creationId="{94E4D846-3AFC-4F86-8C35-24B0542A269D}"/>
          </ac:spMkLst>
        </pc:spChg>
        <pc:spChg chg="add del">
          <ac:chgData name="Kaushik Roy Chowdhury" userId="da382c56fadecd3e" providerId="LiveId" clId="{59DD15E1-7408-4130-BE04-BD16D00D0BBA}" dt="2022-10-12T04:33:02.208" v="224" actId="26606"/>
          <ac:spMkLst>
            <pc:docMk/>
            <pc:sldMk cId="3102410966" sldId="257"/>
            <ac:spMk id="36" creationId="{4F981527-1C7E-4847-B180-945BFB1A8D73}"/>
          </ac:spMkLst>
        </pc:spChg>
        <pc:spChg chg="add del">
          <ac:chgData name="Kaushik Roy Chowdhury" userId="da382c56fadecd3e" providerId="LiveId" clId="{59DD15E1-7408-4130-BE04-BD16D00D0BBA}" dt="2022-10-12T04:33:02.208" v="224" actId="26606"/>
          <ac:spMkLst>
            <pc:docMk/>
            <pc:sldMk cId="3102410966" sldId="257"/>
            <ac:spMk id="37" creationId="{55D4142C-5077-457F-A6AD-3FECFDB39685}"/>
          </ac:spMkLst>
        </pc:spChg>
        <pc:spChg chg="add del">
          <ac:chgData name="Kaushik Roy Chowdhury" userId="da382c56fadecd3e" providerId="LiveId" clId="{59DD15E1-7408-4130-BE04-BD16D00D0BBA}" dt="2022-10-12T04:33:02.208" v="224" actId="26606"/>
          <ac:spMkLst>
            <pc:docMk/>
            <pc:sldMk cId="3102410966" sldId="257"/>
            <ac:spMk id="38" creationId="{7A5F0580-5EE9-419F-96EE-B6529EF6E7D0}"/>
          </ac:spMkLst>
        </pc:spChg>
        <pc:spChg chg="add del">
          <ac:chgData name="Kaushik Roy Chowdhury" userId="da382c56fadecd3e" providerId="LiveId" clId="{59DD15E1-7408-4130-BE04-BD16D00D0BBA}" dt="2022-10-12T04:33:02.208" v="224" actId="26606"/>
          <ac:spMkLst>
            <pc:docMk/>
            <pc:sldMk cId="3102410966" sldId="257"/>
            <ac:spMk id="39" creationId="{2F672932-D988-B534-12E4-9E12705121B8}"/>
          </ac:spMkLst>
        </pc:spChg>
        <pc:spChg chg="add del">
          <ac:chgData name="Kaushik Roy Chowdhury" userId="da382c56fadecd3e" providerId="LiveId" clId="{59DD15E1-7408-4130-BE04-BD16D00D0BBA}" dt="2022-10-12T04:33:05.032" v="226" actId="26606"/>
          <ac:spMkLst>
            <pc:docMk/>
            <pc:sldMk cId="3102410966" sldId="257"/>
            <ac:spMk id="41" creationId="{9AA72BD9-2C5A-4EDC-931F-5AA08EACA0F3}"/>
          </ac:spMkLst>
        </pc:spChg>
        <pc:spChg chg="add del">
          <ac:chgData name="Kaushik Roy Chowdhury" userId="da382c56fadecd3e" providerId="LiveId" clId="{59DD15E1-7408-4130-BE04-BD16D00D0BBA}" dt="2022-10-12T04:33:05.032" v="226" actId="26606"/>
          <ac:spMkLst>
            <pc:docMk/>
            <pc:sldMk cId="3102410966" sldId="257"/>
            <ac:spMk id="43" creationId="{8A6DB0E6-E65F-4229-A5A0-2500203B6CC3}"/>
          </ac:spMkLst>
        </pc:spChg>
        <pc:spChg chg="add del">
          <ac:chgData name="Kaushik Roy Chowdhury" userId="da382c56fadecd3e" providerId="LiveId" clId="{59DD15E1-7408-4130-BE04-BD16D00D0BBA}" dt="2022-10-12T04:33:05.032" v="226" actId="26606"/>
          <ac:spMkLst>
            <pc:docMk/>
            <pc:sldMk cId="3102410966" sldId="257"/>
            <ac:spMk id="44" creationId="{55D4142C-5077-457F-A6AD-3FECFDB39685}"/>
          </ac:spMkLst>
        </pc:spChg>
        <pc:spChg chg="add del">
          <ac:chgData name="Kaushik Roy Chowdhury" userId="da382c56fadecd3e" providerId="LiveId" clId="{59DD15E1-7408-4130-BE04-BD16D00D0BBA}" dt="2022-10-12T04:33:05.032" v="226" actId="26606"/>
          <ac:spMkLst>
            <pc:docMk/>
            <pc:sldMk cId="3102410966" sldId="257"/>
            <ac:spMk id="45" creationId="{7A5F0580-5EE9-419F-96EE-B6529EF6E7D0}"/>
          </ac:spMkLst>
        </pc:spChg>
        <pc:spChg chg="add del">
          <ac:chgData name="Kaushik Roy Chowdhury" userId="da382c56fadecd3e" providerId="LiveId" clId="{59DD15E1-7408-4130-BE04-BD16D00D0BBA}" dt="2022-10-12T04:33:05.032" v="226" actId="26606"/>
          <ac:spMkLst>
            <pc:docMk/>
            <pc:sldMk cId="3102410966" sldId="257"/>
            <ac:spMk id="46" creationId="{2F672932-D988-B534-12E4-9E12705121B8}"/>
          </ac:spMkLst>
        </pc:spChg>
        <pc:spChg chg="add del">
          <ac:chgData name="Kaushik Roy Chowdhury" userId="da382c56fadecd3e" providerId="LiveId" clId="{59DD15E1-7408-4130-BE04-BD16D00D0BBA}" dt="2022-10-12T04:36:16.244" v="236" actId="26606"/>
          <ac:spMkLst>
            <pc:docMk/>
            <pc:sldMk cId="3102410966" sldId="257"/>
            <ac:spMk id="48" creationId="{94E4D846-3AFC-4F86-8C35-24B0542A269D}"/>
          </ac:spMkLst>
        </pc:spChg>
        <pc:spChg chg="add del">
          <ac:chgData name="Kaushik Roy Chowdhury" userId="da382c56fadecd3e" providerId="LiveId" clId="{59DD15E1-7408-4130-BE04-BD16D00D0BBA}" dt="2022-10-12T04:36:16.244" v="236" actId="26606"/>
          <ac:spMkLst>
            <pc:docMk/>
            <pc:sldMk cId="3102410966" sldId="257"/>
            <ac:spMk id="50" creationId="{4F981527-1C7E-4847-B180-945BFB1A8D73}"/>
          </ac:spMkLst>
        </pc:spChg>
        <pc:spChg chg="add del">
          <ac:chgData name="Kaushik Roy Chowdhury" userId="da382c56fadecd3e" providerId="LiveId" clId="{59DD15E1-7408-4130-BE04-BD16D00D0BBA}" dt="2022-10-12T04:36:16.244" v="236" actId="26606"/>
          <ac:spMkLst>
            <pc:docMk/>
            <pc:sldMk cId="3102410966" sldId="257"/>
            <ac:spMk id="51" creationId="{55D4142C-5077-457F-A6AD-3FECFDB39685}"/>
          </ac:spMkLst>
        </pc:spChg>
        <pc:spChg chg="add del">
          <ac:chgData name="Kaushik Roy Chowdhury" userId="da382c56fadecd3e" providerId="LiveId" clId="{59DD15E1-7408-4130-BE04-BD16D00D0BBA}" dt="2022-10-12T04:36:16.244" v="236" actId="26606"/>
          <ac:spMkLst>
            <pc:docMk/>
            <pc:sldMk cId="3102410966" sldId="257"/>
            <ac:spMk id="52" creationId="{7A5F0580-5EE9-419F-96EE-B6529EF6E7D0}"/>
          </ac:spMkLst>
        </pc:spChg>
        <pc:spChg chg="add mod">
          <ac:chgData name="Kaushik Roy Chowdhury" userId="da382c56fadecd3e" providerId="LiveId" clId="{59DD15E1-7408-4130-BE04-BD16D00D0BBA}" dt="2022-10-12T05:34:28.331" v="327" actId="20577"/>
          <ac:spMkLst>
            <pc:docMk/>
            <pc:sldMk cId="3102410966" sldId="257"/>
            <ac:spMk id="53" creationId="{2F672932-D988-B534-12E4-9E12705121B8}"/>
          </ac:spMkLst>
        </pc:spChg>
        <pc:spChg chg="add del">
          <ac:chgData name="Kaushik Roy Chowdhury" userId="da382c56fadecd3e" providerId="LiveId" clId="{59DD15E1-7408-4130-BE04-BD16D00D0BBA}" dt="2022-10-12T04:37:28.670" v="254" actId="26606"/>
          <ac:spMkLst>
            <pc:docMk/>
            <pc:sldMk cId="3102410966" sldId="257"/>
            <ac:spMk id="58" creationId="{7C432AFE-B3D2-4BFF-BF8F-96C27AFF1AC7}"/>
          </ac:spMkLst>
        </pc:spChg>
        <pc:spChg chg="add del">
          <ac:chgData name="Kaushik Roy Chowdhury" userId="da382c56fadecd3e" providerId="LiveId" clId="{59DD15E1-7408-4130-BE04-BD16D00D0BBA}" dt="2022-10-12T04:37:28.670" v="254" actId="26606"/>
          <ac:spMkLst>
            <pc:docMk/>
            <pc:sldMk cId="3102410966" sldId="257"/>
            <ac:spMk id="60" creationId="{AF2F604E-43BE-4DC3-B983-E071523364F8}"/>
          </ac:spMkLst>
        </pc:spChg>
        <pc:spChg chg="add del">
          <ac:chgData name="Kaushik Roy Chowdhury" userId="da382c56fadecd3e" providerId="LiveId" clId="{59DD15E1-7408-4130-BE04-BD16D00D0BBA}" dt="2022-10-12T04:37:28.670" v="254" actId="26606"/>
          <ac:spMkLst>
            <pc:docMk/>
            <pc:sldMk cId="3102410966" sldId="257"/>
            <ac:spMk id="62" creationId="{08C9B587-E65E-4B52-B37C-ABEBB6E87928}"/>
          </ac:spMkLst>
        </pc:spChg>
        <pc:spChg chg="add del">
          <ac:chgData name="Kaushik Roy Chowdhury" userId="da382c56fadecd3e" providerId="LiveId" clId="{59DD15E1-7408-4130-BE04-BD16D00D0BBA}" dt="2022-10-12T04:36:31.605" v="238" actId="26606"/>
          <ac:spMkLst>
            <pc:docMk/>
            <pc:sldMk cId="3102410966" sldId="257"/>
            <ac:spMk id="67" creationId="{8FC9BE17-9A7B-462D-AE50-3D8777387304}"/>
          </ac:spMkLst>
        </pc:spChg>
        <pc:spChg chg="add del">
          <ac:chgData name="Kaushik Roy Chowdhury" userId="da382c56fadecd3e" providerId="LiveId" clId="{59DD15E1-7408-4130-BE04-BD16D00D0BBA}" dt="2022-10-12T04:36:31.605" v="238" actId="26606"/>
          <ac:spMkLst>
            <pc:docMk/>
            <pc:sldMk cId="3102410966" sldId="257"/>
            <ac:spMk id="69" creationId="{3EBE8569-6AEC-4B8C-8D53-2DE337CDBA65}"/>
          </ac:spMkLst>
        </pc:spChg>
        <pc:spChg chg="add del">
          <ac:chgData name="Kaushik Roy Chowdhury" userId="da382c56fadecd3e" providerId="LiveId" clId="{59DD15E1-7408-4130-BE04-BD16D00D0BBA}" dt="2022-10-12T04:36:31.605" v="238" actId="26606"/>
          <ac:spMkLst>
            <pc:docMk/>
            <pc:sldMk cId="3102410966" sldId="257"/>
            <ac:spMk id="71" creationId="{55D4142C-5077-457F-A6AD-3FECFDB39685}"/>
          </ac:spMkLst>
        </pc:spChg>
        <pc:spChg chg="add del">
          <ac:chgData name="Kaushik Roy Chowdhury" userId="da382c56fadecd3e" providerId="LiveId" clId="{59DD15E1-7408-4130-BE04-BD16D00D0BBA}" dt="2022-10-12T04:36:31.605" v="238" actId="26606"/>
          <ac:spMkLst>
            <pc:docMk/>
            <pc:sldMk cId="3102410966" sldId="257"/>
            <ac:spMk id="73" creationId="{7A5F0580-5EE9-419F-96EE-B6529EF6E7D0}"/>
          </ac:spMkLst>
        </pc:spChg>
        <pc:spChg chg="add del">
          <ac:chgData name="Kaushik Roy Chowdhury" userId="da382c56fadecd3e" providerId="LiveId" clId="{59DD15E1-7408-4130-BE04-BD16D00D0BBA}" dt="2022-10-12T04:36:34.610" v="240" actId="26606"/>
          <ac:spMkLst>
            <pc:docMk/>
            <pc:sldMk cId="3102410966" sldId="257"/>
            <ac:spMk id="75" creationId="{7A5F0580-5EE9-419F-96EE-B6529EF6E7D0}"/>
          </ac:spMkLst>
        </pc:spChg>
        <pc:spChg chg="add del">
          <ac:chgData name="Kaushik Roy Chowdhury" userId="da382c56fadecd3e" providerId="LiveId" clId="{59DD15E1-7408-4130-BE04-BD16D00D0BBA}" dt="2022-10-12T04:36:34.610" v="240" actId="26606"/>
          <ac:spMkLst>
            <pc:docMk/>
            <pc:sldMk cId="3102410966" sldId="257"/>
            <ac:spMk id="76" creationId="{50E4C519-FBE9-4ABE-A8F9-C2CBE326932F}"/>
          </ac:spMkLst>
        </pc:spChg>
        <pc:spChg chg="add del">
          <ac:chgData name="Kaushik Roy Chowdhury" userId="da382c56fadecd3e" providerId="LiveId" clId="{59DD15E1-7408-4130-BE04-BD16D00D0BBA}" dt="2022-10-12T04:36:34.610" v="240" actId="26606"/>
          <ac:spMkLst>
            <pc:docMk/>
            <pc:sldMk cId="3102410966" sldId="257"/>
            <ac:spMk id="77" creationId="{80EC29FB-299E-49F3-8C7B-01199632A30F}"/>
          </ac:spMkLst>
        </pc:spChg>
        <pc:spChg chg="add del">
          <ac:chgData name="Kaushik Roy Chowdhury" userId="da382c56fadecd3e" providerId="LiveId" clId="{59DD15E1-7408-4130-BE04-BD16D00D0BBA}" dt="2022-10-12T04:36:34.610" v="240" actId="26606"/>
          <ac:spMkLst>
            <pc:docMk/>
            <pc:sldMk cId="3102410966" sldId="257"/>
            <ac:spMk id="78" creationId="{C29A2522-B27A-45C5-897B-79A1407D159A}"/>
          </ac:spMkLst>
        </pc:spChg>
        <pc:spChg chg="add del">
          <ac:chgData name="Kaushik Roy Chowdhury" userId="da382c56fadecd3e" providerId="LiveId" clId="{59DD15E1-7408-4130-BE04-BD16D00D0BBA}" dt="2022-10-12T04:36:34.610" v="240" actId="26606"/>
          <ac:spMkLst>
            <pc:docMk/>
            <pc:sldMk cId="3102410966" sldId="257"/>
            <ac:spMk id="79" creationId="{98E79BE4-34FE-485A-98A5-92CE8F7C4743}"/>
          </ac:spMkLst>
        </pc:spChg>
        <pc:spChg chg="add del">
          <ac:chgData name="Kaushik Roy Chowdhury" userId="da382c56fadecd3e" providerId="LiveId" clId="{59DD15E1-7408-4130-BE04-BD16D00D0BBA}" dt="2022-10-12T04:36:36.655" v="242" actId="26606"/>
          <ac:spMkLst>
            <pc:docMk/>
            <pc:sldMk cId="3102410966" sldId="257"/>
            <ac:spMk id="81" creationId="{F94AA2BD-2E3F-4B1D-8127-5744B8115311}"/>
          </ac:spMkLst>
        </pc:spChg>
        <pc:spChg chg="add del">
          <ac:chgData name="Kaushik Roy Chowdhury" userId="da382c56fadecd3e" providerId="LiveId" clId="{59DD15E1-7408-4130-BE04-BD16D00D0BBA}" dt="2022-10-12T04:36:36.655" v="242" actId="26606"/>
          <ac:spMkLst>
            <pc:docMk/>
            <pc:sldMk cId="3102410966" sldId="257"/>
            <ac:spMk id="82" creationId="{4BD02261-2DC8-4AA8-9E16-7751AE892445}"/>
          </ac:spMkLst>
        </pc:spChg>
        <pc:spChg chg="add del">
          <ac:chgData name="Kaushik Roy Chowdhury" userId="da382c56fadecd3e" providerId="LiveId" clId="{59DD15E1-7408-4130-BE04-BD16D00D0BBA}" dt="2022-10-12T04:36:36.655" v="242" actId="26606"/>
          <ac:spMkLst>
            <pc:docMk/>
            <pc:sldMk cId="3102410966" sldId="257"/>
            <ac:spMk id="83" creationId="{3D752CF2-2291-40B5-B462-C17B174C10BC}"/>
          </ac:spMkLst>
        </pc:spChg>
        <pc:spChg chg="add del">
          <ac:chgData name="Kaushik Roy Chowdhury" userId="da382c56fadecd3e" providerId="LiveId" clId="{59DD15E1-7408-4130-BE04-BD16D00D0BBA}" dt="2022-10-12T04:36:38.997" v="244" actId="26606"/>
          <ac:spMkLst>
            <pc:docMk/>
            <pc:sldMk cId="3102410966" sldId="257"/>
            <ac:spMk id="85" creationId="{5C9B446A-6343-4E56-90BA-061E4DDF0FFB}"/>
          </ac:spMkLst>
        </pc:spChg>
        <pc:spChg chg="add del">
          <ac:chgData name="Kaushik Roy Chowdhury" userId="da382c56fadecd3e" providerId="LiveId" clId="{59DD15E1-7408-4130-BE04-BD16D00D0BBA}" dt="2022-10-12T04:36:38.997" v="244" actId="26606"/>
          <ac:spMkLst>
            <pc:docMk/>
            <pc:sldMk cId="3102410966" sldId="257"/>
            <ac:spMk id="86" creationId="{3EC72A1B-03D3-499C-B4BF-AC68EEC22B10}"/>
          </ac:spMkLst>
        </pc:spChg>
        <pc:spChg chg="add del">
          <ac:chgData name="Kaushik Roy Chowdhury" userId="da382c56fadecd3e" providerId="LiveId" clId="{59DD15E1-7408-4130-BE04-BD16D00D0BBA}" dt="2022-10-12T04:36:38.997" v="244" actId="26606"/>
          <ac:spMkLst>
            <pc:docMk/>
            <pc:sldMk cId="3102410966" sldId="257"/>
            <ac:spMk id="87" creationId="{216322C2-3CF0-4D33-BF90-3F384CF6D232}"/>
          </ac:spMkLst>
        </pc:spChg>
        <pc:spChg chg="add del">
          <ac:chgData name="Kaushik Roy Chowdhury" userId="da382c56fadecd3e" providerId="LiveId" clId="{59DD15E1-7408-4130-BE04-BD16D00D0BBA}" dt="2022-10-12T04:36:38.997" v="244" actId="26606"/>
          <ac:spMkLst>
            <pc:docMk/>
            <pc:sldMk cId="3102410966" sldId="257"/>
            <ac:spMk id="88" creationId="{55D4142C-5077-457F-A6AD-3FECFDB39685}"/>
          </ac:spMkLst>
        </pc:spChg>
        <pc:spChg chg="add del">
          <ac:chgData name="Kaushik Roy Chowdhury" userId="da382c56fadecd3e" providerId="LiveId" clId="{59DD15E1-7408-4130-BE04-BD16D00D0BBA}" dt="2022-10-12T04:36:38.997" v="244" actId="26606"/>
          <ac:spMkLst>
            <pc:docMk/>
            <pc:sldMk cId="3102410966" sldId="257"/>
            <ac:spMk id="89" creationId="{7A5F0580-5EE9-419F-96EE-B6529EF6E7D0}"/>
          </ac:spMkLst>
        </pc:spChg>
        <pc:spChg chg="add del">
          <ac:chgData name="Kaushik Roy Chowdhury" userId="da382c56fadecd3e" providerId="LiveId" clId="{59DD15E1-7408-4130-BE04-BD16D00D0BBA}" dt="2022-10-12T04:36:43.642" v="246" actId="26606"/>
          <ac:spMkLst>
            <pc:docMk/>
            <pc:sldMk cId="3102410966" sldId="257"/>
            <ac:spMk id="91" creationId="{2550BE34-C2B8-49B8-8519-67A8CAD51AE9}"/>
          </ac:spMkLst>
        </pc:spChg>
        <pc:spChg chg="add del">
          <ac:chgData name="Kaushik Roy Chowdhury" userId="da382c56fadecd3e" providerId="LiveId" clId="{59DD15E1-7408-4130-BE04-BD16D00D0BBA}" dt="2022-10-12T04:36:43.642" v="246" actId="26606"/>
          <ac:spMkLst>
            <pc:docMk/>
            <pc:sldMk cId="3102410966" sldId="257"/>
            <ac:spMk id="92" creationId="{A7457DD9-5A45-400A-AB4B-4B4EDECA25F1}"/>
          </ac:spMkLst>
        </pc:spChg>
        <pc:spChg chg="add del">
          <ac:chgData name="Kaushik Roy Chowdhury" userId="da382c56fadecd3e" providerId="LiveId" clId="{59DD15E1-7408-4130-BE04-BD16D00D0BBA}" dt="2022-10-12T04:36:43.642" v="246" actId="26606"/>
          <ac:spMkLst>
            <pc:docMk/>
            <pc:sldMk cId="3102410966" sldId="257"/>
            <ac:spMk id="93" creationId="{441CF7D6-A660-431A-B0BB-140A0D5556B6}"/>
          </ac:spMkLst>
        </pc:spChg>
        <pc:spChg chg="add del">
          <ac:chgData name="Kaushik Roy Chowdhury" userId="da382c56fadecd3e" providerId="LiveId" clId="{59DD15E1-7408-4130-BE04-BD16D00D0BBA}" dt="2022-10-12T04:36:43.642" v="246" actId="26606"/>
          <ac:spMkLst>
            <pc:docMk/>
            <pc:sldMk cId="3102410966" sldId="257"/>
            <ac:spMk id="94" creationId="{0570A85B-3810-4F95-97B0-CBF4CCDB381C}"/>
          </ac:spMkLst>
        </pc:spChg>
        <pc:spChg chg="add del">
          <ac:chgData name="Kaushik Roy Chowdhury" userId="da382c56fadecd3e" providerId="LiveId" clId="{59DD15E1-7408-4130-BE04-BD16D00D0BBA}" dt="2022-10-12T04:36:45.546" v="248" actId="26606"/>
          <ac:spMkLst>
            <pc:docMk/>
            <pc:sldMk cId="3102410966" sldId="257"/>
            <ac:spMk id="96" creationId="{DF44879F-6698-4394-89D4-7B3CDB92E9A0}"/>
          </ac:spMkLst>
        </pc:spChg>
        <pc:spChg chg="add del">
          <ac:chgData name="Kaushik Roy Chowdhury" userId="da382c56fadecd3e" providerId="LiveId" clId="{59DD15E1-7408-4130-BE04-BD16D00D0BBA}" dt="2022-10-12T04:36:45.546" v="248" actId="26606"/>
          <ac:spMkLst>
            <pc:docMk/>
            <pc:sldMk cId="3102410966" sldId="257"/>
            <ac:spMk id="97" creationId="{C65FD3B2-577C-49A0-B40E-4845C5D597CF}"/>
          </ac:spMkLst>
        </pc:spChg>
        <pc:spChg chg="add del">
          <ac:chgData name="Kaushik Roy Chowdhury" userId="da382c56fadecd3e" providerId="LiveId" clId="{59DD15E1-7408-4130-BE04-BD16D00D0BBA}" dt="2022-10-12T04:36:45.546" v="248" actId="26606"/>
          <ac:spMkLst>
            <pc:docMk/>
            <pc:sldMk cId="3102410966" sldId="257"/>
            <ac:spMk id="98" creationId="{7A0B5DEA-ADF6-4BA5-9307-147F0A4685A0}"/>
          </ac:spMkLst>
        </pc:spChg>
        <pc:spChg chg="add del">
          <ac:chgData name="Kaushik Roy Chowdhury" userId="da382c56fadecd3e" providerId="LiveId" clId="{59DD15E1-7408-4130-BE04-BD16D00D0BBA}" dt="2022-10-12T04:36:45.546" v="248" actId="26606"/>
          <ac:spMkLst>
            <pc:docMk/>
            <pc:sldMk cId="3102410966" sldId="257"/>
            <ac:spMk id="99" creationId="{9DECDBF4-02B6-4BB4-B65B-B8107AD6A9E8}"/>
          </ac:spMkLst>
        </pc:spChg>
        <pc:spChg chg="add del">
          <ac:chgData name="Kaushik Roy Chowdhury" userId="da382c56fadecd3e" providerId="LiveId" clId="{59DD15E1-7408-4130-BE04-BD16D00D0BBA}" dt="2022-10-12T04:36:47.187" v="250" actId="26606"/>
          <ac:spMkLst>
            <pc:docMk/>
            <pc:sldMk cId="3102410966" sldId="257"/>
            <ac:spMk id="101" creationId="{9AA72BD9-2C5A-4EDC-931F-5AA08EACA0F3}"/>
          </ac:spMkLst>
        </pc:spChg>
        <pc:spChg chg="add del">
          <ac:chgData name="Kaushik Roy Chowdhury" userId="da382c56fadecd3e" providerId="LiveId" clId="{59DD15E1-7408-4130-BE04-BD16D00D0BBA}" dt="2022-10-12T04:36:47.187" v="250" actId="26606"/>
          <ac:spMkLst>
            <pc:docMk/>
            <pc:sldMk cId="3102410966" sldId="257"/>
            <ac:spMk id="102" creationId="{8A6DB0E6-E65F-4229-A5A0-2500203B6CC3}"/>
          </ac:spMkLst>
        </pc:spChg>
        <pc:spChg chg="add del">
          <ac:chgData name="Kaushik Roy Chowdhury" userId="da382c56fadecd3e" providerId="LiveId" clId="{59DD15E1-7408-4130-BE04-BD16D00D0BBA}" dt="2022-10-12T04:36:47.187" v="250" actId="26606"/>
          <ac:spMkLst>
            <pc:docMk/>
            <pc:sldMk cId="3102410966" sldId="257"/>
            <ac:spMk id="103" creationId="{55D4142C-5077-457F-A6AD-3FECFDB39685}"/>
          </ac:spMkLst>
        </pc:spChg>
        <pc:spChg chg="add del">
          <ac:chgData name="Kaushik Roy Chowdhury" userId="da382c56fadecd3e" providerId="LiveId" clId="{59DD15E1-7408-4130-BE04-BD16D00D0BBA}" dt="2022-10-12T04:36:47.187" v="250" actId="26606"/>
          <ac:spMkLst>
            <pc:docMk/>
            <pc:sldMk cId="3102410966" sldId="257"/>
            <ac:spMk id="104" creationId="{7A5F0580-5EE9-419F-96EE-B6529EF6E7D0}"/>
          </ac:spMkLst>
        </pc:spChg>
        <pc:spChg chg="add del">
          <ac:chgData name="Kaushik Roy Chowdhury" userId="da382c56fadecd3e" providerId="LiveId" clId="{59DD15E1-7408-4130-BE04-BD16D00D0BBA}" dt="2022-10-12T04:37:28.670" v="254" actId="26606"/>
          <ac:spMkLst>
            <pc:docMk/>
            <pc:sldMk cId="3102410966" sldId="257"/>
            <ac:spMk id="106" creationId="{8FC9BE17-9A7B-462D-AE50-3D8777387304}"/>
          </ac:spMkLst>
        </pc:spChg>
        <pc:spChg chg="add del">
          <ac:chgData name="Kaushik Roy Chowdhury" userId="da382c56fadecd3e" providerId="LiveId" clId="{59DD15E1-7408-4130-BE04-BD16D00D0BBA}" dt="2022-10-12T04:37:28.670" v="254" actId="26606"/>
          <ac:spMkLst>
            <pc:docMk/>
            <pc:sldMk cId="3102410966" sldId="257"/>
            <ac:spMk id="107" creationId="{3EBE8569-6AEC-4B8C-8D53-2DE337CDBA65}"/>
          </ac:spMkLst>
        </pc:spChg>
        <pc:spChg chg="add del">
          <ac:chgData name="Kaushik Roy Chowdhury" userId="da382c56fadecd3e" providerId="LiveId" clId="{59DD15E1-7408-4130-BE04-BD16D00D0BBA}" dt="2022-10-12T04:37:28.670" v="254" actId="26606"/>
          <ac:spMkLst>
            <pc:docMk/>
            <pc:sldMk cId="3102410966" sldId="257"/>
            <ac:spMk id="108" creationId="{55D4142C-5077-457F-A6AD-3FECFDB39685}"/>
          </ac:spMkLst>
        </pc:spChg>
        <pc:spChg chg="add del">
          <ac:chgData name="Kaushik Roy Chowdhury" userId="da382c56fadecd3e" providerId="LiveId" clId="{59DD15E1-7408-4130-BE04-BD16D00D0BBA}" dt="2022-10-12T04:37:28.670" v="254" actId="26606"/>
          <ac:spMkLst>
            <pc:docMk/>
            <pc:sldMk cId="3102410966" sldId="257"/>
            <ac:spMk id="109" creationId="{7A5F0580-5EE9-419F-96EE-B6529EF6E7D0}"/>
          </ac:spMkLst>
        </pc:spChg>
        <pc:graphicFrameChg chg="add del">
          <ac:chgData name="Kaushik Roy Chowdhury" userId="da382c56fadecd3e" providerId="LiveId" clId="{59DD15E1-7408-4130-BE04-BD16D00D0BBA}" dt="2022-10-12T04:32:45.780" v="216" actId="26606"/>
          <ac:graphicFrameMkLst>
            <pc:docMk/>
            <pc:sldMk cId="3102410966" sldId="257"/>
            <ac:graphicFrameMk id="5" creationId="{D4A7C2DF-08EA-F68F-E3CA-E615D99C0E13}"/>
          </ac:graphicFrameMkLst>
        </pc:graphicFrameChg>
        <pc:graphicFrameChg chg="add del">
          <ac:chgData name="Kaushik Roy Chowdhury" userId="da382c56fadecd3e" providerId="LiveId" clId="{59DD15E1-7408-4130-BE04-BD16D00D0BBA}" dt="2022-10-12T04:32:47.817" v="218" actId="26606"/>
          <ac:graphicFrameMkLst>
            <pc:docMk/>
            <pc:sldMk cId="3102410966" sldId="257"/>
            <ac:graphicFrameMk id="20" creationId="{02BC2258-7272-CFCC-F0C1-56EC0A551E28}"/>
          </ac:graphicFrameMkLst>
        </pc:graphicFrameChg>
        <pc:graphicFrameChg chg="add del">
          <ac:chgData name="Kaushik Roy Chowdhury" userId="da382c56fadecd3e" providerId="LiveId" clId="{59DD15E1-7408-4130-BE04-BD16D00D0BBA}" dt="2022-10-12T04:33:00.967" v="222" actId="26606"/>
          <ac:graphicFrameMkLst>
            <pc:docMk/>
            <pc:sldMk cId="3102410966" sldId="257"/>
            <ac:graphicFrameMk id="32" creationId="{16240960-9522-7980-DACD-287951FB85B3}"/>
          </ac:graphicFrameMkLst>
        </pc:graphicFrameChg>
        <pc:picChg chg="add del">
          <ac:chgData name="Kaushik Roy Chowdhury" userId="da382c56fadecd3e" providerId="LiveId" clId="{59DD15E1-7408-4130-BE04-BD16D00D0BBA}" dt="2022-10-12T04:32:52.598" v="220" actId="26606"/>
          <ac:picMkLst>
            <pc:docMk/>
            <pc:sldMk cId="3102410966" sldId="257"/>
            <ac:picMk id="23" creationId="{7F36BA83-D707-AE80-1E31-D36C16942A37}"/>
          </ac:picMkLst>
        </pc:picChg>
        <pc:picChg chg="add del">
          <ac:chgData name="Kaushik Roy Chowdhury" userId="da382c56fadecd3e" providerId="LiveId" clId="{59DD15E1-7408-4130-BE04-BD16D00D0BBA}" dt="2022-10-12T04:33:02.208" v="224" actId="26606"/>
          <ac:picMkLst>
            <pc:docMk/>
            <pc:sldMk cId="3102410966" sldId="257"/>
            <ac:picMk id="35" creationId="{7F36BA83-D707-AE80-1E31-D36C16942A37}"/>
          </ac:picMkLst>
        </pc:picChg>
        <pc:picChg chg="add del">
          <ac:chgData name="Kaushik Roy Chowdhury" userId="da382c56fadecd3e" providerId="LiveId" clId="{59DD15E1-7408-4130-BE04-BD16D00D0BBA}" dt="2022-10-12T04:33:05.032" v="226" actId="26606"/>
          <ac:picMkLst>
            <pc:docMk/>
            <pc:sldMk cId="3102410966" sldId="257"/>
            <ac:picMk id="42" creationId="{C29A3155-DF96-63D5-E097-F142F728CF1E}"/>
          </ac:picMkLst>
        </pc:picChg>
        <pc:picChg chg="add mod ord">
          <ac:chgData name="Kaushik Roy Chowdhury" userId="da382c56fadecd3e" providerId="LiveId" clId="{59DD15E1-7408-4130-BE04-BD16D00D0BBA}" dt="2022-10-12T04:37:28.670" v="254" actId="26606"/>
          <ac:picMkLst>
            <pc:docMk/>
            <pc:sldMk cId="3102410966" sldId="257"/>
            <ac:picMk id="49" creationId="{7F36BA83-D707-AE80-1E31-D36C16942A37}"/>
          </ac:picMkLst>
        </pc:picChg>
      </pc:sldChg>
      <pc:sldMasterChg chg="del delSldLayout">
        <pc:chgData name="Kaushik Roy Chowdhury" userId="da382c56fadecd3e" providerId="LiveId" clId="{59DD15E1-7408-4130-BE04-BD16D00D0BBA}" dt="2022-10-12T04:29:14.574" v="7" actId="26606"/>
        <pc:sldMasterMkLst>
          <pc:docMk/>
          <pc:sldMasterMk cId="924050555" sldId="2147483648"/>
        </pc:sldMasterMkLst>
        <pc:sldLayoutChg chg="del">
          <pc:chgData name="Kaushik Roy Chowdhury" userId="da382c56fadecd3e" providerId="LiveId" clId="{59DD15E1-7408-4130-BE04-BD16D00D0BBA}" dt="2022-10-12T04:29:14.574" v="7" actId="26606"/>
          <pc:sldLayoutMkLst>
            <pc:docMk/>
            <pc:sldMasterMk cId="924050555" sldId="2147483648"/>
            <pc:sldLayoutMk cId="1236179255" sldId="2147483649"/>
          </pc:sldLayoutMkLst>
        </pc:sldLayoutChg>
        <pc:sldLayoutChg chg="del">
          <pc:chgData name="Kaushik Roy Chowdhury" userId="da382c56fadecd3e" providerId="LiveId" clId="{59DD15E1-7408-4130-BE04-BD16D00D0BBA}" dt="2022-10-12T04:29:14.574" v="7" actId="26606"/>
          <pc:sldLayoutMkLst>
            <pc:docMk/>
            <pc:sldMasterMk cId="924050555" sldId="2147483648"/>
            <pc:sldLayoutMk cId="1104837310" sldId="2147483650"/>
          </pc:sldLayoutMkLst>
        </pc:sldLayoutChg>
        <pc:sldLayoutChg chg="del">
          <pc:chgData name="Kaushik Roy Chowdhury" userId="da382c56fadecd3e" providerId="LiveId" clId="{59DD15E1-7408-4130-BE04-BD16D00D0BBA}" dt="2022-10-12T04:29:14.574" v="7" actId="26606"/>
          <pc:sldLayoutMkLst>
            <pc:docMk/>
            <pc:sldMasterMk cId="924050555" sldId="2147483648"/>
            <pc:sldLayoutMk cId="4276439768" sldId="2147483651"/>
          </pc:sldLayoutMkLst>
        </pc:sldLayoutChg>
        <pc:sldLayoutChg chg="del">
          <pc:chgData name="Kaushik Roy Chowdhury" userId="da382c56fadecd3e" providerId="LiveId" clId="{59DD15E1-7408-4130-BE04-BD16D00D0BBA}" dt="2022-10-12T04:29:14.574" v="7" actId="26606"/>
          <pc:sldLayoutMkLst>
            <pc:docMk/>
            <pc:sldMasterMk cId="924050555" sldId="2147483648"/>
            <pc:sldLayoutMk cId="3717760858" sldId="2147483652"/>
          </pc:sldLayoutMkLst>
        </pc:sldLayoutChg>
        <pc:sldLayoutChg chg="del">
          <pc:chgData name="Kaushik Roy Chowdhury" userId="da382c56fadecd3e" providerId="LiveId" clId="{59DD15E1-7408-4130-BE04-BD16D00D0BBA}" dt="2022-10-12T04:29:14.574" v="7" actId="26606"/>
          <pc:sldLayoutMkLst>
            <pc:docMk/>
            <pc:sldMasterMk cId="924050555" sldId="2147483648"/>
            <pc:sldLayoutMk cId="1223019282" sldId="2147483653"/>
          </pc:sldLayoutMkLst>
        </pc:sldLayoutChg>
        <pc:sldLayoutChg chg="del">
          <pc:chgData name="Kaushik Roy Chowdhury" userId="da382c56fadecd3e" providerId="LiveId" clId="{59DD15E1-7408-4130-BE04-BD16D00D0BBA}" dt="2022-10-12T04:29:14.574" v="7" actId="26606"/>
          <pc:sldLayoutMkLst>
            <pc:docMk/>
            <pc:sldMasterMk cId="924050555" sldId="2147483648"/>
            <pc:sldLayoutMk cId="1596393607" sldId="2147483654"/>
          </pc:sldLayoutMkLst>
        </pc:sldLayoutChg>
        <pc:sldLayoutChg chg="del">
          <pc:chgData name="Kaushik Roy Chowdhury" userId="da382c56fadecd3e" providerId="LiveId" clId="{59DD15E1-7408-4130-BE04-BD16D00D0BBA}" dt="2022-10-12T04:29:14.574" v="7" actId="26606"/>
          <pc:sldLayoutMkLst>
            <pc:docMk/>
            <pc:sldMasterMk cId="924050555" sldId="2147483648"/>
            <pc:sldLayoutMk cId="179295548" sldId="2147483655"/>
          </pc:sldLayoutMkLst>
        </pc:sldLayoutChg>
        <pc:sldLayoutChg chg="del">
          <pc:chgData name="Kaushik Roy Chowdhury" userId="da382c56fadecd3e" providerId="LiveId" clId="{59DD15E1-7408-4130-BE04-BD16D00D0BBA}" dt="2022-10-12T04:29:14.574" v="7" actId="26606"/>
          <pc:sldLayoutMkLst>
            <pc:docMk/>
            <pc:sldMasterMk cId="924050555" sldId="2147483648"/>
            <pc:sldLayoutMk cId="2013395673" sldId="2147483656"/>
          </pc:sldLayoutMkLst>
        </pc:sldLayoutChg>
        <pc:sldLayoutChg chg="del">
          <pc:chgData name="Kaushik Roy Chowdhury" userId="da382c56fadecd3e" providerId="LiveId" clId="{59DD15E1-7408-4130-BE04-BD16D00D0BBA}" dt="2022-10-12T04:29:14.574" v="7" actId="26606"/>
          <pc:sldLayoutMkLst>
            <pc:docMk/>
            <pc:sldMasterMk cId="924050555" sldId="2147483648"/>
            <pc:sldLayoutMk cId="1222634664" sldId="2147483657"/>
          </pc:sldLayoutMkLst>
        </pc:sldLayoutChg>
        <pc:sldLayoutChg chg="del">
          <pc:chgData name="Kaushik Roy Chowdhury" userId="da382c56fadecd3e" providerId="LiveId" clId="{59DD15E1-7408-4130-BE04-BD16D00D0BBA}" dt="2022-10-12T04:29:14.574" v="7" actId="26606"/>
          <pc:sldLayoutMkLst>
            <pc:docMk/>
            <pc:sldMasterMk cId="924050555" sldId="2147483648"/>
            <pc:sldLayoutMk cId="94549225" sldId="2147483658"/>
          </pc:sldLayoutMkLst>
        </pc:sldLayoutChg>
        <pc:sldLayoutChg chg="del">
          <pc:chgData name="Kaushik Roy Chowdhury" userId="da382c56fadecd3e" providerId="LiveId" clId="{59DD15E1-7408-4130-BE04-BD16D00D0BBA}" dt="2022-10-12T04:29:14.574" v="7" actId="26606"/>
          <pc:sldLayoutMkLst>
            <pc:docMk/>
            <pc:sldMasterMk cId="924050555" sldId="2147483648"/>
            <pc:sldLayoutMk cId="445047156" sldId="2147483659"/>
          </pc:sldLayoutMkLst>
        </pc:sldLayoutChg>
      </pc:sldMasterChg>
      <pc:sldMasterChg chg="add replId addSldLayout">
        <pc:chgData name="Kaushik Roy Chowdhury" userId="da382c56fadecd3e" providerId="LiveId" clId="{59DD15E1-7408-4130-BE04-BD16D00D0BBA}" dt="2022-10-12T04:29:14.574" v="7" actId="26606"/>
        <pc:sldMasterMkLst>
          <pc:docMk/>
          <pc:sldMasterMk cId="150727284" sldId="2147483660"/>
        </pc:sldMasterMkLst>
        <pc:sldLayoutChg chg="add">
          <pc:chgData name="Kaushik Roy Chowdhury" userId="da382c56fadecd3e" providerId="LiveId" clId="{59DD15E1-7408-4130-BE04-BD16D00D0BBA}" dt="2022-10-12T04:29:14.574" v="7" actId="26606"/>
          <pc:sldLayoutMkLst>
            <pc:docMk/>
            <pc:sldMasterMk cId="150727284" sldId="2147483660"/>
            <pc:sldLayoutMk cId="2233160025" sldId="2147483661"/>
          </pc:sldLayoutMkLst>
        </pc:sldLayoutChg>
        <pc:sldLayoutChg chg="add replId">
          <pc:chgData name="Kaushik Roy Chowdhury" userId="da382c56fadecd3e" providerId="LiveId" clId="{59DD15E1-7408-4130-BE04-BD16D00D0BBA}" dt="2022-10-12T04:29:14.574" v="7" actId="26606"/>
          <pc:sldLayoutMkLst>
            <pc:docMk/>
            <pc:sldMasterMk cId="150727284" sldId="2147483660"/>
            <pc:sldLayoutMk cId="2611686300" sldId="2147483662"/>
          </pc:sldLayoutMkLst>
        </pc:sldLayoutChg>
        <pc:sldLayoutChg chg="add replId">
          <pc:chgData name="Kaushik Roy Chowdhury" userId="da382c56fadecd3e" providerId="LiveId" clId="{59DD15E1-7408-4130-BE04-BD16D00D0BBA}" dt="2022-10-12T04:29:14.574" v="7" actId="26606"/>
          <pc:sldLayoutMkLst>
            <pc:docMk/>
            <pc:sldMasterMk cId="150727284" sldId="2147483660"/>
            <pc:sldLayoutMk cId="3278351181" sldId="2147483663"/>
          </pc:sldLayoutMkLst>
        </pc:sldLayoutChg>
        <pc:sldLayoutChg chg="add replId">
          <pc:chgData name="Kaushik Roy Chowdhury" userId="da382c56fadecd3e" providerId="LiveId" clId="{59DD15E1-7408-4130-BE04-BD16D00D0BBA}" dt="2022-10-12T04:29:14.574" v="7" actId="26606"/>
          <pc:sldLayoutMkLst>
            <pc:docMk/>
            <pc:sldMasterMk cId="150727284" sldId="2147483660"/>
            <pc:sldLayoutMk cId="1525154364" sldId="2147483664"/>
          </pc:sldLayoutMkLst>
        </pc:sldLayoutChg>
        <pc:sldLayoutChg chg="add replId">
          <pc:chgData name="Kaushik Roy Chowdhury" userId="da382c56fadecd3e" providerId="LiveId" clId="{59DD15E1-7408-4130-BE04-BD16D00D0BBA}" dt="2022-10-12T04:29:14.574" v="7" actId="26606"/>
          <pc:sldLayoutMkLst>
            <pc:docMk/>
            <pc:sldMasterMk cId="150727284" sldId="2147483660"/>
            <pc:sldLayoutMk cId="1775343474" sldId="2147483665"/>
          </pc:sldLayoutMkLst>
        </pc:sldLayoutChg>
        <pc:sldLayoutChg chg="add replId">
          <pc:chgData name="Kaushik Roy Chowdhury" userId="da382c56fadecd3e" providerId="LiveId" clId="{59DD15E1-7408-4130-BE04-BD16D00D0BBA}" dt="2022-10-12T04:29:14.574" v="7" actId="26606"/>
          <pc:sldLayoutMkLst>
            <pc:docMk/>
            <pc:sldMasterMk cId="150727284" sldId="2147483660"/>
            <pc:sldLayoutMk cId="68008958" sldId="2147483666"/>
          </pc:sldLayoutMkLst>
        </pc:sldLayoutChg>
        <pc:sldLayoutChg chg="add replId">
          <pc:chgData name="Kaushik Roy Chowdhury" userId="da382c56fadecd3e" providerId="LiveId" clId="{59DD15E1-7408-4130-BE04-BD16D00D0BBA}" dt="2022-10-12T04:29:14.574" v="7" actId="26606"/>
          <pc:sldLayoutMkLst>
            <pc:docMk/>
            <pc:sldMasterMk cId="150727284" sldId="2147483660"/>
            <pc:sldLayoutMk cId="1884759505" sldId="2147483667"/>
          </pc:sldLayoutMkLst>
        </pc:sldLayoutChg>
        <pc:sldLayoutChg chg="add replId">
          <pc:chgData name="Kaushik Roy Chowdhury" userId="da382c56fadecd3e" providerId="LiveId" clId="{59DD15E1-7408-4130-BE04-BD16D00D0BBA}" dt="2022-10-12T04:29:14.574" v="7" actId="26606"/>
          <pc:sldLayoutMkLst>
            <pc:docMk/>
            <pc:sldMasterMk cId="150727284" sldId="2147483660"/>
            <pc:sldLayoutMk cId="479705250" sldId="2147483668"/>
          </pc:sldLayoutMkLst>
        </pc:sldLayoutChg>
        <pc:sldLayoutChg chg="add replId">
          <pc:chgData name="Kaushik Roy Chowdhury" userId="da382c56fadecd3e" providerId="LiveId" clId="{59DD15E1-7408-4130-BE04-BD16D00D0BBA}" dt="2022-10-12T04:29:14.574" v="7" actId="26606"/>
          <pc:sldLayoutMkLst>
            <pc:docMk/>
            <pc:sldMasterMk cId="150727284" sldId="2147483660"/>
            <pc:sldLayoutMk cId="1763444583" sldId="2147483669"/>
          </pc:sldLayoutMkLst>
        </pc:sldLayoutChg>
        <pc:sldLayoutChg chg="add replId">
          <pc:chgData name="Kaushik Roy Chowdhury" userId="da382c56fadecd3e" providerId="LiveId" clId="{59DD15E1-7408-4130-BE04-BD16D00D0BBA}" dt="2022-10-12T04:29:14.574" v="7" actId="26606"/>
          <pc:sldLayoutMkLst>
            <pc:docMk/>
            <pc:sldMasterMk cId="150727284" sldId="2147483660"/>
            <pc:sldLayoutMk cId="520902977" sldId="2147483670"/>
          </pc:sldLayoutMkLst>
        </pc:sldLayoutChg>
        <pc:sldLayoutChg chg="add replId">
          <pc:chgData name="Kaushik Roy Chowdhury" userId="da382c56fadecd3e" providerId="LiveId" clId="{59DD15E1-7408-4130-BE04-BD16D00D0BBA}" dt="2022-10-12T04:29:14.574" v="7" actId="26606"/>
          <pc:sldLayoutMkLst>
            <pc:docMk/>
            <pc:sldMasterMk cId="150727284" sldId="2147483660"/>
            <pc:sldLayoutMk cId="3368617607" sldId="2147483671"/>
          </pc:sldLayoutMkLst>
        </pc:sldLayoutChg>
      </pc:sldMasterChg>
    </pc:docChg>
  </pc:docChgLst>
</pc:chgInfo>
</file>

<file path=ppt/media/image1.png>
</file>

<file path=ppt/media/image2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10/12/2022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686176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10/12/2022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6863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10/12/2022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1600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10/12/2022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9029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10/12/2022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4445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10/12/2022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7052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10/12/2022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7595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10/12/2022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08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10/12/2022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343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10/12/2022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1543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10/12/2022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3511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10/12/2022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27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 descr="A body of water with a pink and blue sky&#10;&#10;Description automatically generated with low confidence">
            <a:extLst>
              <a:ext uri="{FF2B5EF4-FFF2-40B4-BE49-F238E27FC236}">
                <a16:creationId xmlns:a16="http://schemas.microsoft.com/office/drawing/2014/main" id="{6B895BF3-D747-6756-F4B0-B91CE5CFE69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262626">
                  <a:alpha val="24000"/>
                </a:srgbClr>
              </a:gs>
              <a:gs pos="85000">
                <a:srgbClr val="262626">
                  <a:alpha val="45000"/>
                </a:srgb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A959AB-A56D-8BD4-3A4B-6660EC0E40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5" y="643467"/>
            <a:ext cx="10799117" cy="3569242"/>
          </a:xfrm>
        </p:spPr>
        <p:txBody>
          <a:bodyPr anchor="t">
            <a:normAutofit/>
          </a:bodyPr>
          <a:lstStyle/>
          <a:p>
            <a:pPr algn="ctr"/>
            <a:r>
              <a:rPr lang="en-GB" sz="4000" b="1" dirty="0"/>
              <a:t>Create and Take a Deep Dive into Your First Application</a:t>
            </a:r>
            <a:endParaRPr lang="en-NZ" sz="40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1E853F-EB47-7A0D-9255-7AAE2213BC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73227" y="2713847"/>
            <a:ext cx="5449479" cy="1663495"/>
          </a:xfrm>
        </p:spPr>
        <p:txBody>
          <a:bodyPr anchor="ctr">
            <a:normAutofit/>
          </a:bodyPr>
          <a:lstStyle/>
          <a:p>
            <a:pPr algn="ctr"/>
            <a:r>
              <a:rPr lang="en-NZ" sz="3600" dirty="0">
                <a:latin typeface="+mj-lt"/>
                <a:ea typeface="+mj-ea"/>
                <a:cs typeface="+mj-cs"/>
              </a:rPr>
              <a:t>Section Summary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40187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262626">
                  <a:alpha val="24000"/>
                </a:srgbClr>
              </a:gs>
              <a:gs pos="85000">
                <a:srgbClr val="262626">
                  <a:alpha val="45000"/>
                </a:srgb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632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9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8" name="!!Rectangle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9" name="Picture 4" descr="Files">
            <a:extLst>
              <a:ext uri="{FF2B5EF4-FFF2-40B4-BE49-F238E27FC236}">
                <a16:creationId xmlns:a16="http://schemas.microsoft.com/office/drawing/2014/main" id="{7F36BA83-D707-AE80-1E31-D36C16942A3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b="15730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B6C4DAD-4B10-00C2-BF9F-6F6605924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9" y="941832"/>
            <a:ext cx="10506456" cy="2057400"/>
          </a:xfrm>
        </p:spPr>
        <p:txBody>
          <a:bodyPr anchor="b">
            <a:normAutofit/>
          </a:bodyPr>
          <a:lstStyle/>
          <a:p>
            <a:r>
              <a:rPr lang="en-NZ" sz="5000"/>
              <a:t> Highlights of the Section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3" name="Content Placeholder 2">
            <a:extLst>
              <a:ext uri="{FF2B5EF4-FFF2-40B4-BE49-F238E27FC236}">
                <a16:creationId xmlns:a16="http://schemas.microsoft.com/office/drawing/2014/main" id="{2F672932-D988-B534-12E4-9E12705121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502152"/>
            <a:ext cx="10506456" cy="2670048"/>
          </a:xfrm>
        </p:spPr>
        <p:txBody>
          <a:bodyPr>
            <a:normAutofit/>
          </a:bodyPr>
          <a:lstStyle/>
          <a:p>
            <a:r>
              <a:rPr lang="en-NZ" sz="2000" i="1" dirty="0"/>
              <a:t>New Look Project File </a:t>
            </a:r>
          </a:p>
          <a:p>
            <a:r>
              <a:rPr lang="en-NZ" sz="2000" i="1" dirty="0"/>
              <a:t>Program File</a:t>
            </a:r>
          </a:p>
          <a:p>
            <a:r>
              <a:rPr lang="en-NZ" sz="2000" i="1" dirty="0"/>
              <a:t>Startup file (Registering the Built-In Framework and Custom Services)</a:t>
            </a:r>
          </a:p>
          <a:p>
            <a:r>
              <a:rPr lang="en-NZ" sz="2000" i="1" dirty="0"/>
              <a:t>Startup file (Configuring the middleware pipeline)</a:t>
            </a:r>
          </a:p>
          <a:p>
            <a:r>
              <a:rPr lang="en-NZ" sz="2000" i="1" dirty="0"/>
              <a:t>Razor Pages Handling the Responses</a:t>
            </a:r>
          </a:p>
        </p:txBody>
      </p:sp>
    </p:spTree>
    <p:extLst>
      <p:ext uri="{BB962C8B-B14F-4D97-AF65-F5344CB8AC3E}">
        <p14:creationId xmlns:p14="http://schemas.microsoft.com/office/powerpoint/2010/main" val="31024109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5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5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5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AccentBoxVTI">
  <a:themeElements>
    <a:clrScheme name="AnalogousFromLightSeedLeftStep">
      <a:dk1>
        <a:srgbClr val="000000"/>
      </a:dk1>
      <a:lt1>
        <a:srgbClr val="FFFFFF"/>
      </a:lt1>
      <a:dk2>
        <a:srgbClr val="213B35"/>
      </a:dk2>
      <a:lt2>
        <a:srgbClr val="E8E6E2"/>
      </a:lt2>
      <a:accent1>
        <a:srgbClr val="91A5C3"/>
      </a:accent1>
      <a:accent2>
        <a:srgbClr val="7BA9B4"/>
      </a:accent2>
      <a:accent3>
        <a:srgbClr val="80AAA0"/>
      </a:accent3>
      <a:accent4>
        <a:srgbClr val="77AE8B"/>
      </a:accent4>
      <a:accent5>
        <a:srgbClr val="84AC82"/>
      </a:accent5>
      <a:accent6>
        <a:srgbClr val="8EAA74"/>
      </a:accent6>
      <a:hlink>
        <a:srgbClr val="967F5B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5EC4FAED17FD4FA002B715A7CB3129" ma:contentTypeVersion="18" ma:contentTypeDescription="Create a new document." ma:contentTypeScope="" ma:versionID="0c6101319a872d716316c7aef0f600e6">
  <xsd:schema xmlns:xsd="http://www.w3.org/2001/XMLSchema" xmlns:xs="http://www.w3.org/2001/XMLSchema" xmlns:p="http://schemas.microsoft.com/office/2006/metadata/properties" xmlns:ns2="92e4be8c-5aca-45ec-8e17-deab1f90d7c8" xmlns:ns3="92b31412-8c8f-44f1-a883-141cef3f34cc" targetNamespace="http://schemas.microsoft.com/office/2006/metadata/properties" ma:root="true" ma:fieldsID="90a05e0497f1fda03ba36f15561e5201" ns2:_="" ns3:_="">
    <xsd:import namespace="92e4be8c-5aca-45ec-8e17-deab1f90d7c8"/>
    <xsd:import namespace="92b31412-8c8f-44f1-a883-141cef3f34cc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AutoKeyPoints" minOccurs="0"/>
                <xsd:element ref="ns3:MediaServiceKeyPoints" minOccurs="0"/>
                <xsd:element ref="ns3:Duration" minOccurs="0"/>
                <xsd:element ref="ns3:MediaLengthInSeconds" minOccurs="0"/>
                <xsd:element ref="ns3:MediaServiceLocation" minOccurs="0"/>
                <xsd:element ref="ns3:lcf76f155ced4ddcb4097134ff3c332f" minOccurs="0"/>
                <xsd:element ref="ns2:TaxCatchAll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e4be8c-5aca-45ec-8e17-deab1f90d7c8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4" nillable="true" ma:displayName="Taxonomy Catch All Column" ma:hidden="true" ma:list="{d795d2f5-1cbf-45cb-9409-0dc909a94953}" ma:internalName="TaxCatchAll" ma:showField="CatchAllData" ma:web="92e4be8c-5aca-45ec-8e17-deab1f90d7c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b31412-8c8f-44f1-a883-141cef3f34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Duration" ma:index="19" nillable="true" ma:displayName="Duration" ma:internalName="Duration">
      <xsd:simpleType>
        <xsd:restriction base="dms:Text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lcf76f155ced4ddcb4097134ff3c332f" ma:index="23" nillable="true" ma:taxonomy="true" ma:internalName="lcf76f155ced4ddcb4097134ff3c332f" ma:taxonomyFieldName="MediaServiceImageTags" ma:displayName="Image Tags" ma:readOnly="false" ma:fieldId="{5cf76f15-5ced-4ddc-b409-7134ff3c332f}" ma:taxonomyMulti="true" ma:sspId="c4206cbd-ed67-49c0-b8a0-af32ee4f262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92b31412-8c8f-44f1-a883-141cef3f34cc">
      <Terms xmlns="http://schemas.microsoft.com/office/infopath/2007/PartnerControls"/>
    </lcf76f155ced4ddcb4097134ff3c332f>
    <TaxCatchAll xmlns="92e4be8c-5aca-45ec-8e17-deab1f90d7c8" xsi:nil="true"/>
    <Duration xmlns="92b31412-8c8f-44f1-a883-141cef3f34cc" xsi:nil="true"/>
  </documentManagement>
</p:properties>
</file>

<file path=customXml/itemProps1.xml><?xml version="1.0" encoding="utf-8"?>
<ds:datastoreItem xmlns:ds="http://schemas.openxmlformats.org/officeDocument/2006/customXml" ds:itemID="{DFF2F642-DA03-4613-A2E0-5CAAE86EDD86}"/>
</file>

<file path=customXml/itemProps2.xml><?xml version="1.0" encoding="utf-8"?>
<ds:datastoreItem xmlns:ds="http://schemas.openxmlformats.org/officeDocument/2006/customXml" ds:itemID="{CD35C4BF-C14F-49D8-B132-1683CEFA13BF}"/>
</file>

<file path=customXml/itemProps3.xml><?xml version="1.0" encoding="utf-8"?>
<ds:datastoreItem xmlns:ds="http://schemas.openxmlformats.org/officeDocument/2006/customXml" ds:itemID="{69FC4175-7B5E-48F9-B33F-BDDCCC339865}"/>
</file>

<file path=docProps/app.xml><?xml version="1.0" encoding="utf-8"?>
<Properties xmlns="http://schemas.openxmlformats.org/officeDocument/2006/extended-properties" xmlns:vt="http://schemas.openxmlformats.org/officeDocument/2006/docPropsVTypes">
  <TotalTime>156</TotalTime>
  <Words>47</Words>
  <Application>Microsoft Office PowerPoint</Application>
  <PresentationFormat>Widescreen</PresentationFormat>
  <Paragraphs>8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Avenir Next LT Pro</vt:lpstr>
      <vt:lpstr>Calibri</vt:lpstr>
      <vt:lpstr>AccentBoxVTI</vt:lpstr>
      <vt:lpstr>Create and Take a Deep Dive into Your First Application</vt:lpstr>
      <vt:lpstr> Highlights of the Section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Kaushik Roy Chowdhury</dc:creator>
  <cp:lastModifiedBy>Kaushik Roy Chowdhury</cp:lastModifiedBy>
  <cp:revision>1</cp:revision>
  <dcterms:created xsi:type="dcterms:W3CDTF">2022-10-12T04:27:30Z</dcterms:created>
  <dcterms:modified xsi:type="dcterms:W3CDTF">2022-10-12T07:03:38Z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0x010100AF5EC4FAED17FD4FA002B715A7CB3129</vt:lpwstr>
  </property>
</Properties>
</file>

<file path=docProps/thumbnail.jpeg>
</file>